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492650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四月二十日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414350" y="1063103"/>
            <a:ext cx="8194555" cy="5094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課      風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面孔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不論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彎腰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掠過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追逐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轉動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刮過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跳躍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呼喚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存在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抄寫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課  風   課文一次  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課作業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寫日記一則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E.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讀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默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二十一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課    蒲公英   全課文   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五月四日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** 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27</a:t>
            </a: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日放假一天 **</a:t>
            </a:r>
            <a:endParaRPr lang="nl-NL" altLang="zh-TW" sz="28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3A90E50-FDC3-4CD7-AD6A-E41AE6C98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21"/>
            <a:ext cx="12192000" cy="680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87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DFKai-SB</vt:lpstr>
      <vt:lpstr>FZZhongKai-B08</vt:lpstr>
      <vt:lpstr>新細明體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64</cp:revision>
  <dcterms:created xsi:type="dcterms:W3CDTF">2021-09-27T08:40:27Z</dcterms:created>
  <dcterms:modified xsi:type="dcterms:W3CDTF">2024-04-20T20:23:07Z</dcterms:modified>
</cp:coreProperties>
</file>